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57" r:id="rId5"/>
    <p:sldId id="258" r:id="rId6"/>
    <p:sldId id="271" r:id="rId7"/>
    <p:sldId id="260" r:id="rId8"/>
    <p:sldId id="259" r:id="rId9"/>
    <p:sldId id="270" r:id="rId10"/>
    <p:sldId id="261" r:id="rId11"/>
    <p:sldId id="262" r:id="rId12"/>
    <p:sldId id="272" r:id="rId13"/>
    <p:sldId id="265" r:id="rId14"/>
    <p:sldId id="273" r:id="rId15"/>
    <p:sldId id="274" r:id="rId16"/>
    <p:sldId id="275" r:id="rId17"/>
    <p:sldId id="276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71"/>
            <p14:sldId id="260"/>
            <p14:sldId id="259"/>
            <p14:sldId id="270"/>
            <p14:sldId id="261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5890"/>
  </p:normalViewPr>
  <p:slideViewPr>
    <p:cSldViewPr snapToGrid="0">
      <p:cViewPr varScale="1">
        <p:scale>
          <a:sx n="78" d="100"/>
          <a:sy n="78" d="100"/>
        </p:scale>
        <p:origin x="69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64008"/>
            <a:ext cx="12047384" cy="675740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8342C-22CD-4CEA-A181-0459C1D0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93" y="1793327"/>
            <a:ext cx="7538554" cy="39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3EC33-2952-6DCE-D3C7-77E4C74F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1570038"/>
            <a:ext cx="10198480" cy="50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9649140" cy="44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6" y="1905000"/>
            <a:ext cx="9727096" cy="44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668139" cy="44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A330A-8484-E1D5-EB95-42B157CA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754991" cy="45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Class diagram &amp; sequence diagram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1"/>
            <a:ext cx="8021223" cy="4395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0B4BE-A670-6C60-FA57-3B84328352C3}"/>
              </a:ext>
            </a:extLst>
          </p:cNvPr>
          <p:cNvSpPr/>
          <p:nvPr/>
        </p:nvSpPr>
        <p:spPr>
          <a:xfrm>
            <a:off x="802888" y="5084956"/>
            <a:ext cx="2832410" cy="1271239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8" y="5285232"/>
            <a:ext cx="530352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375644" y="571857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CDC9-7C34-C07D-5C69-F509D31D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85" y="1573696"/>
            <a:ext cx="6509206" cy="49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1326614"/>
            <a:ext cx="9337909" cy="54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4" y="1471746"/>
            <a:ext cx="9720131" cy="4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A74AD-7437-EF74-15F0-C43C35E1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1349043"/>
            <a:ext cx="9200321" cy="53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511</TotalTime>
  <Words>158</Words>
  <Application>Microsoft Office PowerPoint</Application>
  <PresentationFormat>Widescreen</PresentationFormat>
  <Paragraphs>56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Team roles</vt:lpstr>
      <vt:lpstr>auto ci/cd</vt:lpstr>
      <vt:lpstr>Microservice architecture</vt:lpstr>
      <vt:lpstr>Deployment diagram</vt:lpstr>
      <vt:lpstr>Technology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Huy Toan Nguyen</cp:lastModifiedBy>
  <cp:revision>22</cp:revision>
  <dcterms:created xsi:type="dcterms:W3CDTF">2024-02-05T03:05:06Z</dcterms:created>
  <dcterms:modified xsi:type="dcterms:W3CDTF">2024-02-07T21:23:05Z</dcterms:modified>
</cp:coreProperties>
</file>